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4" r:id="rId3"/>
    <p:sldId id="258" r:id="rId4"/>
    <p:sldId id="261" r:id="rId5"/>
    <p:sldId id="262" r:id="rId6"/>
    <p:sldId id="259" r:id="rId7"/>
    <p:sldId id="260"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FB3BC0-DE75-4589-B71E-EF16C1E3C1F0}"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IN"/>
        </a:p>
      </dgm:t>
    </dgm:pt>
    <dgm:pt modelId="{D80A8B34-E836-4804-B361-A38EC015D05F}">
      <dgm:prSet phldrT="[Text]" custT="1"/>
      <dgm:spPr/>
      <dgm:t>
        <a:bodyPr/>
        <a:lstStyle/>
        <a:p>
          <a:r>
            <a:rPr lang="en-IN" sz="1800" dirty="0" smtClean="0"/>
            <a:t>Demand </a:t>
          </a:r>
          <a:endParaRPr lang="en-IN" sz="1800" dirty="0"/>
        </a:p>
      </dgm:t>
    </dgm:pt>
    <dgm:pt modelId="{088409B7-97EE-4D22-8DDC-BD769956B4ED}" type="parTrans" cxnId="{45BB7532-871F-467D-A240-099DBA063012}">
      <dgm:prSet/>
      <dgm:spPr/>
      <dgm:t>
        <a:bodyPr/>
        <a:lstStyle/>
        <a:p>
          <a:endParaRPr lang="en-IN"/>
        </a:p>
      </dgm:t>
    </dgm:pt>
    <dgm:pt modelId="{EC511C36-D1B8-467B-B7C8-0BE650CCEC52}" type="sibTrans" cxnId="{45BB7532-871F-467D-A240-099DBA063012}">
      <dgm:prSet/>
      <dgm:spPr/>
      <dgm:t>
        <a:bodyPr/>
        <a:lstStyle/>
        <a:p>
          <a:endParaRPr lang="en-IN"/>
        </a:p>
      </dgm:t>
    </dgm:pt>
    <dgm:pt modelId="{409BB5D5-3840-4979-A4EE-19B371D93624}">
      <dgm:prSet phldrT="[Text]" custT="1"/>
      <dgm:spPr/>
      <dgm:t>
        <a:bodyPr/>
        <a:lstStyle/>
        <a:p>
          <a:r>
            <a:rPr lang="en-IN" sz="1800" dirty="0" smtClean="0"/>
            <a:t>Desire for commodity</a:t>
          </a:r>
          <a:endParaRPr lang="en-IN" sz="1800" dirty="0"/>
        </a:p>
      </dgm:t>
    </dgm:pt>
    <dgm:pt modelId="{6F94A80C-D47F-4279-BF9A-B30E7934C555}" type="parTrans" cxnId="{58EE8C76-68C6-4123-8A92-F931BA24E29E}">
      <dgm:prSet/>
      <dgm:spPr/>
      <dgm:t>
        <a:bodyPr/>
        <a:lstStyle/>
        <a:p>
          <a:endParaRPr lang="en-IN"/>
        </a:p>
      </dgm:t>
    </dgm:pt>
    <dgm:pt modelId="{FC9CE7A9-14EE-4FF0-9098-AB5ACE708B63}" type="sibTrans" cxnId="{58EE8C76-68C6-4123-8A92-F931BA24E29E}">
      <dgm:prSet/>
      <dgm:spPr/>
      <dgm:t>
        <a:bodyPr/>
        <a:lstStyle/>
        <a:p>
          <a:endParaRPr lang="en-IN"/>
        </a:p>
      </dgm:t>
    </dgm:pt>
    <dgm:pt modelId="{1C566159-242B-4CDB-A83E-D0E12C93C3C2}">
      <dgm:prSet phldrT="[Text]" custT="1"/>
      <dgm:spPr/>
      <dgm:t>
        <a:bodyPr/>
        <a:lstStyle/>
        <a:p>
          <a:r>
            <a:rPr lang="en-IN" sz="1800" dirty="0" smtClean="0"/>
            <a:t>Willingness to pay</a:t>
          </a:r>
          <a:endParaRPr lang="en-IN" sz="1800" dirty="0"/>
        </a:p>
      </dgm:t>
    </dgm:pt>
    <dgm:pt modelId="{7DB2D308-39A1-45BB-936B-76987B69D9A2}" type="parTrans" cxnId="{F7F171DC-6C15-455A-A495-DA16E8007507}">
      <dgm:prSet/>
      <dgm:spPr/>
      <dgm:t>
        <a:bodyPr/>
        <a:lstStyle/>
        <a:p>
          <a:endParaRPr lang="en-IN"/>
        </a:p>
      </dgm:t>
    </dgm:pt>
    <dgm:pt modelId="{0768881C-0404-4962-A062-2E9A57D1534C}" type="sibTrans" cxnId="{F7F171DC-6C15-455A-A495-DA16E8007507}">
      <dgm:prSet/>
      <dgm:spPr/>
      <dgm:t>
        <a:bodyPr/>
        <a:lstStyle/>
        <a:p>
          <a:endParaRPr lang="en-IN"/>
        </a:p>
      </dgm:t>
    </dgm:pt>
    <dgm:pt modelId="{E3D86A0B-B8A9-423A-BA08-03C126BC4F72}">
      <dgm:prSet phldrT="[Text]" custT="1"/>
      <dgm:spPr/>
      <dgm:t>
        <a:bodyPr/>
        <a:lstStyle/>
        <a:p>
          <a:r>
            <a:rPr lang="en-IN" sz="1800" dirty="0" smtClean="0"/>
            <a:t>At given price</a:t>
          </a:r>
          <a:endParaRPr lang="en-IN" sz="1800" dirty="0"/>
        </a:p>
      </dgm:t>
    </dgm:pt>
    <dgm:pt modelId="{CCB36058-3157-464F-B975-DE7B3BEAC346}" type="parTrans" cxnId="{CA98D32A-32E4-4C5F-A349-D9CB5F699E78}">
      <dgm:prSet/>
      <dgm:spPr/>
      <dgm:t>
        <a:bodyPr/>
        <a:lstStyle/>
        <a:p>
          <a:endParaRPr lang="en-IN"/>
        </a:p>
      </dgm:t>
    </dgm:pt>
    <dgm:pt modelId="{06625C25-1258-4725-9F6E-59D1ED4BD82A}" type="sibTrans" cxnId="{CA98D32A-32E4-4C5F-A349-D9CB5F699E78}">
      <dgm:prSet/>
      <dgm:spPr/>
      <dgm:t>
        <a:bodyPr/>
        <a:lstStyle/>
        <a:p>
          <a:endParaRPr lang="en-IN"/>
        </a:p>
      </dgm:t>
    </dgm:pt>
    <dgm:pt modelId="{3BF4CD44-71EE-4142-B17D-68F61FC72B76}">
      <dgm:prSet phldrT="[Text]" custT="1"/>
      <dgm:spPr/>
      <dgm:t>
        <a:bodyPr/>
        <a:lstStyle/>
        <a:p>
          <a:r>
            <a:rPr lang="en-IN" sz="1800" dirty="0" smtClean="0"/>
            <a:t>Ability to pay</a:t>
          </a:r>
          <a:endParaRPr lang="en-IN" sz="1800" dirty="0"/>
        </a:p>
      </dgm:t>
    </dgm:pt>
    <dgm:pt modelId="{BEED38B8-0A22-45EA-B995-7766FB1D10C5}" type="parTrans" cxnId="{BF549D8E-B159-46FF-8036-0E4D63B1EB8F}">
      <dgm:prSet/>
      <dgm:spPr/>
      <dgm:t>
        <a:bodyPr/>
        <a:lstStyle/>
        <a:p>
          <a:endParaRPr lang="en-IN"/>
        </a:p>
      </dgm:t>
    </dgm:pt>
    <dgm:pt modelId="{543FF528-0565-44A4-A78C-AB1394271A5F}" type="sibTrans" cxnId="{BF549D8E-B159-46FF-8036-0E4D63B1EB8F}">
      <dgm:prSet/>
      <dgm:spPr/>
      <dgm:t>
        <a:bodyPr/>
        <a:lstStyle/>
        <a:p>
          <a:endParaRPr lang="en-IN"/>
        </a:p>
      </dgm:t>
    </dgm:pt>
    <dgm:pt modelId="{48A5AA43-DDC2-4A9C-92E3-B1C0BCBAD8BB}">
      <dgm:prSet phldrT="[Text]" custT="1"/>
      <dgm:spPr/>
      <dgm:t>
        <a:bodyPr/>
        <a:lstStyle/>
        <a:p>
          <a:r>
            <a:rPr lang="en-IN" sz="1800" dirty="0" smtClean="0"/>
            <a:t>In given period of time</a:t>
          </a:r>
          <a:endParaRPr lang="en-IN" sz="1800" dirty="0"/>
        </a:p>
      </dgm:t>
    </dgm:pt>
    <dgm:pt modelId="{6D79BB29-9F7D-402E-99DD-5A9B198C1220}" type="parTrans" cxnId="{0535B49D-0020-4DC4-8FE2-EA68DF89CAE3}">
      <dgm:prSet/>
      <dgm:spPr/>
      <dgm:t>
        <a:bodyPr/>
        <a:lstStyle/>
        <a:p>
          <a:endParaRPr lang="en-IN"/>
        </a:p>
      </dgm:t>
    </dgm:pt>
    <dgm:pt modelId="{83A576A6-9D23-4AF4-A2B6-2611FB6240AB}" type="sibTrans" cxnId="{0535B49D-0020-4DC4-8FE2-EA68DF89CAE3}">
      <dgm:prSet/>
      <dgm:spPr/>
      <dgm:t>
        <a:bodyPr/>
        <a:lstStyle/>
        <a:p>
          <a:endParaRPr lang="en-IN"/>
        </a:p>
      </dgm:t>
    </dgm:pt>
    <dgm:pt modelId="{C035BC16-1FC0-4DD9-B910-8874A02AD3FC}" type="pres">
      <dgm:prSet presAssocID="{BFFB3BC0-DE75-4589-B71E-EF16C1E3C1F0}" presName="hierChild1" presStyleCnt="0">
        <dgm:presLayoutVars>
          <dgm:chPref val="1"/>
          <dgm:dir/>
          <dgm:animOne val="branch"/>
          <dgm:animLvl val="lvl"/>
          <dgm:resizeHandles/>
        </dgm:presLayoutVars>
      </dgm:prSet>
      <dgm:spPr/>
      <dgm:t>
        <a:bodyPr/>
        <a:lstStyle/>
        <a:p>
          <a:endParaRPr lang="en-IN"/>
        </a:p>
      </dgm:t>
    </dgm:pt>
    <dgm:pt modelId="{52CB4B4A-8781-4316-B012-9C4D70011CE8}" type="pres">
      <dgm:prSet presAssocID="{D80A8B34-E836-4804-B361-A38EC015D05F}" presName="hierRoot1" presStyleCnt="0"/>
      <dgm:spPr/>
    </dgm:pt>
    <dgm:pt modelId="{BE7B47AF-CD88-473C-96C1-B0BEBE114B7B}" type="pres">
      <dgm:prSet presAssocID="{D80A8B34-E836-4804-B361-A38EC015D05F}" presName="composite" presStyleCnt="0"/>
      <dgm:spPr/>
    </dgm:pt>
    <dgm:pt modelId="{7F6D2E5B-603F-4906-96D5-3FDB9ADBFFFA}" type="pres">
      <dgm:prSet presAssocID="{D80A8B34-E836-4804-B361-A38EC015D05F}" presName="background" presStyleLbl="node0" presStyleIdx="0" presStyleCnt="1"/>
      <dgm:spPr/>
    </dgm:pt>
    <dgm:pt modelId="{02B6460D-3BD8-4D8E-9029-ABCFB8C997E5}" type="pres">
      <dgm:prSet presAssocID="{D80A8B34-E836-4804-B361-A38EC015D05F}" presName="text" presStyleLbl="fgAcc0" presStyleIdx="0" presStyleCnt="1">
        <dgm:presLayoutVars>
          <dgm:chPref val="3"/>
        </dgm:presLayoutVars>
      </dgm:prSet>
      <dgm:spPr/>
      <dgm:t>
        <a:bodyPr/>
        <a:lstStyle/>
        <a:p>
          <a:endParaRPr lang="en-IN"/>
        </a:p>
      </dgm:t>
    </dgm:pt>
    <dgm:pt modelId="{91BFE459-0EAB-4393-B520-4E2CFC79EB42}" type="pres">
      <dgm:prSet presAssocID="{D80A8B34-E836-4804-B361-A38EC015D05F}" presName="hierChild2" presStyleCnt="0"/>
      <dgm:spPr/>
    </dgm:pt>
    <dgm:pt modelId="{52BF6D9D-93F9-4A79-8E6D-1700CFC56AE9}" type="pres">
      <dgm:prSet presAssocID="{6F94A80C-D47F-4279-BF9A-B30E7934C555}" presName="Name10" presStyleLbl="parChTrans1D2" presStyleIdx="0" presStyleCnt="2"/>
      <dgm:spPr/>
      <dgm:t>
        <a:bodyPr/>
        <a:lstStyle/>
        <a:p>
          <a:endParaRPr lang="en-IN"/>
        </a:p>
      </dgm:t>
    </dgm:pt>
    <dgm:pt modelId="{C4D04559-84B8-41D2-AAE5-6F3C4598FC8C}" type="pres">
      <dgm:prSet presAssocID="{409BB5D5-3840-4979-A4EE-19B371D93624}" presName="hierRoot2" presStyleCnt="0"/>
      <dgm:spPr/>
    </dgm:pt>
    <dgm:pt modelId="{5113264C-2B59-4765-9743-99BCDE361A2B}" type="pres">
      <dgm:prSet presAssocID="{409BB5D5-3840-4979-A4EE-19B371D93624}" presName="composite2" presStyleCnt="0"/>
      <dgm:spPr/>
    </dgm:pt>
    <dgm:pt modelId="{64A03861-9AA9-42AF-AE63-215EEA306F52}" type="pres">
      <dgm:prSet presAssocID="{409BB5D5-3840-4979-A4EE-19B371D93624}" presName="background2" presStyleLbl="node2" presStyleIdx="0" presStyleCnt="2"/>
      <dgm:spPr/>
    </dgm:pt>
    <dgm:pt modelId="{063FAD71-BC24-403C-BB5D-782AA36F4081}" type="pres">
      <dgm:prSet presAssocID="{409BB5D5-3840-4979-A4EE-19B371D93624}" presName="text2" presStyleLbl="fgAcc2" presStyleIdx="0" presStyleCnt="2">
        <dgm:presLayoutVars>
          <dgm:chPref val="3"/>
        </dgm:presLayoutVars>
      </dgm:prSet>
      <dgm:spPr/>
      <dgm:t>
        <a:bodyPr/>
        <a:lstStyle/>
        <a:p>
          <a:endParaRPr lang="en-IN"/>
        </a:p>
      </dgm:t>
    </dgm:pt>
    <dgm:pt modelId="{0A0FC656-C8B0-48BC-8746-45E855EFDABC}" type="pres">
      <dgm:prSet presAssocID="{409BB5D5-3840-4979-A4EE-19B371D93624}" presName="hierChild3" presStyleCnt="0"/>
      <dgm:spPr/>
    </dgm:pt>
    <dgm:pt modelId="{AC786AA8-33AB-49FE-A5A0-19E7184BC959}" type="pres">
      <dgm:prSet presAssocID="{7DB2D308-39A1-45BB-936B-76987B69D9A2}" presName="Name17" presStyleLbl="parChTrans1D3" presStyleIdx="0" presStyleCnt="3"/>
      <dgm:spPr/>
      <dgm:t>
        <a:bodyPr/>
        <a:lstStyle/>
        <a:p>
          <a:endParaRPr lang="en-IN"/>
        </a:p>
      </dgm:t>
    </dgm:pt>
    <dgm:pt modelId="{A164768B-5560-46A8-A171-4044C999F525}" type="pres">
      <dgm:prSet presAssocID="{1C566159-242B-4CDB-A83E-D0E12C93C3C2}" presName="hierRoot3" presStyleCnt="0"/>
      <dgm:spPr/>
    </dgm:pt>
    <dgm:pt modelId="{E46E8429-A147-4BF1-89B3-4C7321E5E5B8}" type="pres">
      <dgm:prSet presAssocID="{1C566159-242B-4CDB-A83E-D0E12C93C3C2}" presName="composite3" presStyleCnt="0"/>
      <dgm:spPr/>
    </dgm:pt>
    <dgm:pt modelId="{07B4F927-B25C-4DF9-B34A-236A4145D75B}" type="pres">
      <dgm:prSet presAssocID="{1C566159-242B-4CDB-A83E-D0E12C93C3C2}" presName="background3" presStyleLbl="node3" presStyleIdx="0" presStyleCnt="3"/>
      <dgm:spPr/>
    </dgm:pt>
    <dgm:pt modelId="{028DC782-FE53-4C32-953D-5F8F1A4F1076}" type="pres">
      <dgm:prSet presAssocID="{1C566159-242B-4CDB-A83E-D0E12C93C3C2}" presName="text3" presStyleLbl="fgAcc3" presStyleIdx="0" presStyleCnt="3">
        <dgm:presLayoutVars>
          <dgm:chPref val="3"/>
        </dgm:presLayoutVars>
      </dgm:prSet>
      <dgm:spPr/>
      <dgm:t>
        <a:bodyPr/>
        <a:lstStyle/>
        <a:p>
          <a:endParaRPr lang="en-IN"/>
        </a:p>
      </dgm:t>
    </dgm:pt>
    <dgm:pt modelId="{DC133558-F66D-43C1-ABC5-8ABB1208B11D}" type="pres">
      <dgm:prSet presAssocID="{1C566159-242B-4CDB-A83E-D0E12C93C3C2}" presName="hierChild4" presStyleCnt="0"/>
      <dgm:spPr/>
    </dgm:pt>
    <dgm:pt modelId="{3EA0B4BD-2853-4453-87AE-7AB5459AB500}" type="pres">
      <dgm:prSet presAssocID="{CCB36058-3157-464F-B975-DE7B3BEAC346}" presName="Name17" presStyleLbl="parChTrans1D3" presStyleIdx="1" presStyleCnt="3"/>
      <dgm:spPr/>
      <dgm:t>
        <a:bodyPr/>
        <a:lstStyle/>
        <a:p>
          <a:endParaRPr lang="en-IN"/>
        </a:p>
      </dgm:t>
    </dgm:pt>
    <dgm:pt modelId="{1F3DEF7A-4727-4A2C-AA1F-FBEE213B918E}" type="pres">
      <dgm:prSet presAssocID="{E3D86A0B-B8A9-423A-BA08-03C126BC4F72}" presName="hierRoot3" presStyleCnt="0"/>
      <dgm:spPr/>
    </dgm:pt>
    <dgm:pt modelId="{D27DC041-1AE0-484B-822D-D33F2E1A05B4}" type="pres">
      <dgm:prSet presAssocID="{E3D86A0B-B8A9-423A-BA08-03C126BC4F72}" presName="composite3" presStyleCnt="0"/>
      <dgm:spPr/>
    </dgm:pt>
    <dgm:pt modelId="{EC058C5A-7816-4A50-BB60-6C7DD0B23838}" type="pres">
      <dgm:prSet presAssocID="{E3D86A0B-B8A9-423A-BA08-03C126BC4F72}" presName="background3" presStyleLbl="node3" presStyleIdx="1" presStyleCnt="3"/>
      <dgm:spPr/>
    </dgm:pt>
    <dgm:pt modelId="{FFA86C4C-AEF3-412B-939C-64E4AFB97E44}" type="pres">
      <dgm:prSet presAssocID="{E3D86A0B-B8A9-423A-BA08-03C126BC4F72}" presName="text3" presStyleLbl="fgAcc3" presStyleIdx="1" presStyleCnt="3">
        <dgm:presLayoutVars>
          <dgm:chPref val="3"/>
        </dgm:presLayoutVars>
      </dgm:prSet>
      <dgm:spPr/>
      <dgm:t>
        <a:bodyPr/>
        <a:lstStyle/>
        <a:p>
          <a:endParaRPr lang="en-IN"/>
        </a:p>
      </dgm:t>
    </dgm:pt>
    <dgm:pt modelId="{FCA4FBDF-6D96-47E6-BCE0-703965F68CA8}" type="pres">
      <dgm:prSet presAssocID="{E3D86A0B-B8A9-423A-BA08-03C126BC4F72}" presName="hierChild4" presStyleCnt="0"/>
      <dgm:spPr/>
    </dgm:pt>
    <dgm:pt modelId="{793794CF-18A6-49DC-A388-0844417DE40F}" type="pres">
      <dgm:prSet presAssocID="{BEED38B8-0A22-45EA-B995-7766FB1D10C5}" presName="Name10" presStyleLbl="parChTrans1D2" presStyleIdx="1" presStyleCnt="2"/>
      <dgm:spPr/>
      <dgm:t>
        <a:bodyPr/>
        <a:lstStyle/>
        <a:p>
          <a:endParaRPr lang="en-IN"/>
        </a:p>
      </dgm:t>
    </dgm:pt>
    <dgm:pt modelId="{61F5BB65-1799-4A10-A97A-545C2351CD2E}" type="pres">
      <dgm:prSet presAssocID="{3BF4CD44-71EE-4142-B17D-68F61FC72B76}" presName="hierRoot2" presStyleCnt="0"/>
      <dgm:spPr/>
    </dgm:pt>
    <dgm:pt modelId="{509BB711-9A3D-4106-A440-30C190CCD7BC}" type="pres">
      <dgm:prSet presAssocID="{3BF4CD44-71EE-4142-B17D-68F61FC72B76}" presName="composite2" presStyleCnt="0"/>
      <dgm:spPr/>
    </dgm:pt>
    <dgm:pt modelId="{BFA39A80-3370-44F7-B74E-8D14899D6706}" type="pres">
      <dgm:prSet presAssocID="{3BF4CD44-71EE-4142-B17D-68F61FC72B76}" presName="background2" presStyleLbl="node2" presStyleIdx="1" presStyleCnt="2"/>
      <dgm:spPr/>
    </dgm:pt>
    <dgm:pt modelId="{1E34C9D4-8AC8-46E7-8F7F-FEF64CC55369}" type="pres">
      <dgm:prSet presAssocID="{3BF4CD44-71EE-4142-B17D-68F61FC72B76}" presName="text2" presStyleLbl="fgAcc2" presStyleIdx="1" presStyleCnt="2">
        <dgm:presLayoutVars>
          <dgm:chPref val="3"/>
        </dgm:presLayoutVars>
      </dgm:prSet>
      <dgm:spPr/>
      <dgm:t>
        <a:bodyPr/>
        <a:lstStyle/>
        <a:p>
          <a:endParaRPr lang="en-IN"/>
        </a:p>
      </dgm:t>
    </dgm:pt>
    <dgm:pt modelId="{DA53465D-4395-4BEF-8A5F-48F8BCB5B1D9}" type="pres">
      <dgm:prSet presAssocID="{3BF4CD44-71EE-4142-B17D-68F61FC72B76}" presName="hierChild3" presStyleCnt="0"/>
      <dgm:spPr/>
    </dgm:pt>
    <dgm:pt modelId="{54BD50F7-565C-4E57-82D6-C69EA09520DE}" type="pres">
      <dgm:prSet presAssocID="{6D79BB29-9F7D-402E-99DD-5A9B198C1220}" presName="Name17" presStyleLbl="parChTrans1D3" presStyleIdx="2" presStyleCnt="3"/>
      <dgm:spPr/>
      <dgm:t>
        <a:bodyPr/>
        <a:lstStyle/>
        <a:p>
          <a:endParaRPr lang="en-IN"/>
        </a:p>
      </dgm:t>
    </dgm:pt>
    <dgm:pt modelId="{5BB7ABE7-6419-4650-B3BA-9CC636CF78B4}" type="pres">
      <dgm:prSet presAssocID="{48A5AA43-DDC2-4A9C-92E3-B1C0BCBAD8BB}" presName="hierRoot3" presStyleCnt="0"/>
      <dgm:spPr/>
    </dgm:pt>
    <dgm:pt modelId="{542923A3-622D-4C0E-8D39-6825BA42DF33}" type="pres">
      <dgm:prSet presAssocID="{48A5AA43-DDC2-4A9C-92E3-B1C0BCBAD8BB}" presName="composite3" presStyleCnt="0"/>
      <dgm:spPr/>
    </dgm:pt>
    <dgm:pt modelId="{7D97C367-D464-4322-A100-1B56E686CA8A}" type="pres">
      <dgm:prSet presAssocID="{48A5AA43-DDC2-4A9C-92E3-B1C0BCBAD8BB}" presName="background3" presStyleLbl="node3" presStyleIdx="2" presStyleCnt="3"/>
      <dgm:spPr/>
    </dgm:pt>
    <dgm:pt modelId="{A70D1277-C188-416E-90BC-D23D211BB30C}" type="pres">
      <dgm:prSet presAssocID="{48A5AA43-DDC2-4A9C-92E3-B1C0BCBAD8BB}" presName="text3" presStyleLbl="fgAcc3" presStyleIdx="2" presStyleCnt="3">
        <dgm:presLayoutVars>
          <dgm:chPref val="3"/>
        </dgm:presLayoutVars>
      </dgm:prSet>
      <dgm:spPr/>
      <dgm:t>
        <a:bodyPr/>
        <a:lstStyle/>
        <a:p>
          <a:endParaRPr lang="en-IN"/>
        </a:p>
      </dgm:t>
    </dgm:pt>
    <dgm:pt modelId="{6BCF8056-07EA-41EF-ABAD-109B9EAF6EAD}" type="pres">
      <dgm:prSet presAssocID="{48A5AA43-DDC2-4A9C-92E3-B1C0BCBAD8BB}" presName="hierChild4" presStyleCnt="0"/>
      <dgm:spPr/>
    </dgm:pt>
  </dgm:ptLst>
  <dgm:cxnLst>
    <dgm:cxn modelId="{853D1C04-3CFB-430A-9B3D-B0EFF2789FC9}" type="presOf" srcId="{409BB5D5-3840-4979-A4EE-19B371D93624}" destId="{063FAD71-BC24-403C-BB5D-782AA36F4081}" srcOrd="0" destOrd="0" presId="urn:microsoft.com/office/officeart/2005/8/layout/hierarchy1"/>
    <dgm:cxn modelId="{72371B17-A929-4EA8-A2D7-05F1454BE6B5}" type="presOf" srcId="{1C566159-242B-4CDB-A83E-D0E12C93C3C2}" destId="{028DC782-FE53-4C32-953D-5F8F1A4F1076}" srcOrd="0" destOrd="0" presId="urn:microsoft.com/office/officeart/2005/8/layout/hierarchy1"/>
    <dgm:cxn modelId="{3E9AEFBF-6A18-4061-966F-6CC206839AD3}" type="presOf" srcId="{CCB36058-3157-464F-B975-DE7B3BEAC346}" destId="{3EA0B4BD-2853-4453-87AE-7AB5459AB500}" srcOrd="0" destOrd="0" presId="urn:microsoft.com/office/officeart/2005/8/layout/hierarchy1"/>
    <dgm:cxn modelId="{9A36AC17-E9A7-41AD-B746-469929C25828}" type="presOf" srcId="{BEED38B8-0A22-45EA-B995-7766FB1D10C5}" destId="{793794CF-18A6-49DC-A388-0844417DE40F}" srcOrd="0" destOrd="0" presId="urn:microsoft.com/office/officeart/2005/8/layout/hierarchy1"/>
    <dgm:cxn modelId="{9B392075-1697-4C18-B1A6-150D8AEBFDB1}" type="presOf" srcId="{BFFB3BC0-DE75-4589-B71E-EF16C1E3C1F0}" destId="{C035BC16-1FC0-4DD9-B910-8874A02AD3FC}" srcOrd="0" destOrd="0" presId="urn:microsoft.com/office/officeart/2005/8/layout/hierarchy1"/>
    <dgm:cxn modelId="{58EE8C76-68C6-4123-8A92-F931BA24E29E}" srcId="{D80A8B34-E836-4804-B361-A38EC015D05F}" destId="{409BB5D5-3840-4979-A4EE-19B371D93624}" srcOrd="0" destOrd="0" parTransId="{6F94A80C-D47F-4279-BF9A-B30E7934C555}" sibTransId="{FC9CE7A9-14EE-4FF0-9098-AB5ACE708B63}"/>
    <dgm:cxn modelId="{45777E6B-761E-482A-BC0D-1A7A2DC70BA1}" type="presOf" srcId="{48A5AA43-DDC2-4A9C-92E3-B1C0BCBAD8BB}" destId="{A70D1277-C188-416E-90BC-D23D211BB30C}" srcOrd="0" destOrd="0" presId="urn:microsoft.com/office/officeart/2005/8/layout/hierarchy1"/>
    <dgm:cxn modelId="{45BB7532-871F-467D-A240-099DBA063012}" srcId="{BFFB3BC0-DE75-4589-B71E-EF16C1E3C1F0}" destId="{D80A8B34-E836-4804-B361-A38EC015D05F}" srcOrd="0" destOrd="0" parTransId="{088409B7-97EE-4D22-8DDC-BD769956B4ED}" sibTransId="{EC511C36-D1B8-467B-B7C8-0BE650CCEC52}"/>
    <dgm:cxn modelId="{16CF020A-1547-4FE0-87C3-0D6EF946AAE9}" type="presOf" srcId="{6D79BB29-9F7D-402E-99DD-5A9B198C1220}" destId="{54BD50F7-565C-4E57-82D6-C69EA09520DE}" srcOrd="0" destOrd="0" presId="urn:microsoft.com/office/officeart/2005/8/layout/hierarchy1"/>
    <dgm:cxn modelId="{B5CEB8EC-7347-449E-A296-AD8B8CDBAFEE}" type="presOf" srcId="{6F94A80C-D47F-4279-BF9A-B30E7934C555}" destId="{52BF6D9D-93F9-4A79-8E6D-1700CFC56AE9}" srcOrd="0" destOrd="0" presId="urn:microsoft.com/office/officeart/2005/8/layout/hierarchy1"/>
    <dgm:cxn modelId="{BF549D8E-B159-46FF-8036-0E4D63B1EB8F}" srcId="{D80A8B34-E836-4804-B361-A38EC015D05F}" destId="{3BF4CD44-71EE-4142-B17D-68F61FC72B76}" srcOrd="1" destOrd="0" parTransId="{BEED38B8-0A22-45EA-B995-7766FB1D10C5}" sibTransId="{543FF528-0565-44A4-A78C-AB1394271A5F}"/>
    <dgm:cxn modelId="{2754F52C-BD18-45ED-93FB-36D6567425E5}" type="presOf" srcId="{D80A8B34-E836-4804-B361-A38EC015D05F}" destId="{02B6460D-3BD8-4D8E-9029-ABCFB8C997E5}" srcOrd="0" destOrd="0" presId="urn:microsoft.com/office/officeart/2005/8/layout/hierarchy1"/>
    <dgm:cxn modelId="{F7F171DC-6C15-455A-A495-DA16E8007507}" srcId="{409BB5D5-3840-4979-A4EE-19B371D93624}" destId="{1C566159-242B-4CDB-A83E-D0E12C93C3C2}" srcOrd="0" destOrd="0" parTransId="{7DB2D308-39A1-45BB-936B-76987B69D9A2}" sibTransId="{0768881C-0404-4962-A062-2E9A57D1534C}"/>
    <dgm:cxn modelId="{CA98D32A-32E4-4C5F-A349-D9CB5F699E78}" srcId="{409BB5D5-3840-4979-A4EE-19B371D93624}" destId="{E3D86A0B-B8A9-423A-BA08-03C126BC4F72}" srcOrd="1" destOrd="0" parTransId="{CCB36058-3157-464F-B975-DE7B3BEAC346}" sibTransId="{06625C25-1258-4725-9F6E-59D1ED4BD82A}"/>
    <dgm:cxn modelId="{658DC786-ED33-46DB-892F-37E0DE12F9B4}" type="presOf" srcId="{7DB2D308-39A1-45BB-936B-76987B69D9A2}" destId="{AC786AA8-33AB-49FE-A5A0-19E7184BC959}" srcOrd="0" destOrd="0" presId="urn:microsoft.com/office/officeart/2005/8/layout/hierarchy1"/>
    <dgm:cxn modelId="{29125C7F-3DA3-4A43-8043-4F36E6FBAF13}" type="presOf" srcId="{3BF4CD44-71EE-4142-B17D-68F61FC72B76}" destId="{1E34C9D4-8AC8-46E7-8F7F-FEF64CC55369}" srcOrd="0" destOrd="0" presId="urn:microsoft.com/office/officeart/2005/8/layout/hierarchy1"/>
    <dgm:cxn modelId="{FF5424E2-6738-4B5E-8A14-7CDEC5DE60FE}" type="presOf" srcId="{E3D86A0B-B8A9-423A-BA08-03C126BC4F72}" destId="{FFA86C4C-AEF3-412B-939C-64E4AFB97E44}" srcOrd="0" destOrd="0" presId="urn:microsoft.com/office/officeart/2005/8/layout/hierarchy1"/>
    <dgm:cxn modelId="{0535B49D-0020-4DC4-8FE2-EA68DF89CAE3}" srcId="{3BF4CD44-71EE-4142-B17D-68F61FC72B76}" destId="{48A5AA43-DDC2-4A9C-92E3-B1C0BCBAD8BB}" srcOrd="0" destOrd="0" parTransId="{6D79BB29-9F7D-402E-99DD-5A9B198C1220}" sibTransId="{83A576A6-9D23-4AF4-A2B6-2611FB6240AB}"/>
    <dgm:cxn modelId="{CE0823FB-683D-4E76-83E9-DE60A7F1EF8B}" type="presParOf" srcId="{C035BC16-1FC0-4DD9-B910-8874A02AD3FC}" destId="{52CB4B4A-8781-4316-B012-9C4D70011CE8}" srcOrd="0" destOrd="0" presId="urn:microsoft.com/office/officeart/2005/8/layout/hierarchy1"/>
    <dgm:cxn modelId="{A93DF06B-CB2E-4C83-B140-6E75EC5821D1}" type="presParOf" srcId="{52CB4B4A-8781-4316-B012-9C4D70011CE8}" destId="{BE7B47AF-CD88-473C-96C1-B0BEBE114B7B}" srcOrd="0" destOrd="0" presId="urn:microsoft.com/office/officeart/2005/8/layout/hierarchy1"/>
    <dgm:cxn modelId="{EC6E6E05-65DF-4543-A4F5-2BE343CD3C48}" type="presParOf" srcId="{BE7B47AF-CD88-473C-96C1-B0BEBE114B7B}" destId="{7F6D2E5B-603F-4906-96D5-3FDB9ADBFFFA}" srcOrd="0" destOrd="0" presId="urn:microsoft.com/office/officeart/2005/8/layout/hierarchy1"/>
    <dgm:cxn modelId="{4C2BB863-A874-44F5-A44B-29E46DC45596}" type="presParOf" srcId="{BE7B47AF-CD88-473C-96C1-B0BEBE114B7B}" destId="{02B6460D-3BD8-4D8E-9029-ABCFB8C997E5}" srcOrd="1" destOrd="0" presId="urn:microsoft.com/office/officeart/2005/8/layout/hierarchy1"/>
    <dgm:cxn modelId="{295FB6FE-11FF-4C45-B48E-BDCF6FA726FF}" type="presParOf" srcId="{52CB4B4A-8781-4316-B012-9C4D70011CE8}" destId="{91BFE459-0EAB-4393-B520-4E2CFC79EB42}" srcOrd="1" destOrd="0" presId="urn:microsoft.com/office/officeart/2005/8/layout/hierarchy1"/>
    <dgm:cxn modelId="{6827EB53-C57C-411C-9B3A-8CEB3599FD96}" type="presParOf" srcId="{91BFE459-0EAB-4393-B520-4E2CFC79EB42}" destId="{52BF6D9D-93F9-4A79-8E6D-1700CFC56AE9}" srcOrd="0" destOrd="0" presId="urn:microsoft.com/office/officeart/2005/8/layout/hierarchy1"/>
    <dgm:cxn modelId="{F64B92AF-DDA6-416E-ABC3-E2A76E483A31}" type="presParOf" srcId="{91BFE459-0EAB-4393-B520-4E2CFC79EB42}" destId="{C4D04559-84B8-41D2-AAE5-6F3C4598FC8C}" srcOrd="1" destOrd="0" presId="urn:microsoft.com/office/officeart/2005/8/layout/hierarchy1"/>
    <dgm:cxn modelId="{067F23DC-8A56-44A7-A668-3D5F19943D47}" type="presParOf" srcId="{C4D04559-84B8-41D2-AAE5-6F3C4598FC8C}" destId="{5113264C-2B59-4765-9743-99BCDE361A2B}" srcOrd="0" destOrd="0" presId="urn:microsoft.com/office/officeart/2005/8/layout/hierarchy1"/>
    <dgm:cxn modelId="{37E0E129-A5F7-4231-AC36-6641A101FA21}" type="presParOf" srcId="{5113264C-2B59-4765-9743-99BCDE361A2B}" destId="{64A03861-9AA9-42AF-AE63-215EEA306F52}" srcOrd="0" destOrd="0" presId="urn:microsoft.com/office/officeart/2005/8/layout/hierarchy1"/>
    <dgm:cxn modelId="{E60C9422-1A10-407D-87EE-3A9255E6DD9C}" type="presParOf" srcId="{5113264C-2B59-4765-9743-99BCDE361A2B}" destId="{063FAD71-BC24-403C-BB5D-782AA36F4081}" srcOrd="1" destOrd="0" presId="urn:microsoft.com/office/officeart/2005/8/layout/hierarchy1"/>
    <dgm:cxn modelId="{97728490-5C23-436C-9ED8-C7938C23B66A}" type="presParOf" srcId="{C4D04559-84B8-41D2-AAE5-6F3C4598FC8C}" destId="{0A0FC656-C8B0-48BC-8746-45E855EFDABC}" srcOrd="1" destOrd="0" presId="urn:microsoft.com/office/officeart/2005/8/layout/hierarchy1"/>
    <dgm:cxn modelId="{B0F9137D-6D3F-4C25-8EA4-081C9CBF01BE}" type="presParOf" srcId="{0A0FC656-C8B0-48BC-8746-45E855EFDABC}" destId="{AC786AA8-33AB-49FE-A5A0-19E7184BC959}" srcOrd="0" destOrd="0" presId="urn:microsoft.com/office/officeart/2005/8/layout/hierarchy1"/>
    <dgm:cxn modelId="{F973E377-825E-41CB-8A89-DF60FFFCDFBA}" type="presParOf" srcId="{0A0FC656-C8B0-48BC-8746-45E855EFDABC}" destId="{A164768B-5560-46A8-A171-4044C999F525}" srcOrd="1" destOrd="0" presId="urn:microsoft.com/office/officeart/2005/8/layout/hierarchy1"/>
    <dgm:cxn modelId="{5E58F001-E6CF-40B3-9009-BD60F810F1DA}" type="presParOf" srcId="{A164768B-5560-46A8-A171-4044C999F525}" destId="{E46E8429-A147-4BF1-89B3-4C7321E5E5B8}" srcOrd="0" destOrd="0" presId="urn:microsoft.com/office/officeart/2005/8/layout/hierarchy1"/>
    <dgm:cxn modelId="{85E86315-46A4-4136-AD95-4AE1A84DD20A}" type="presParOf" srcId="{E46E8429-A147-4BF1-89B3-4C7321E5E5B8}" destId="{07B4F927-B25C-4DF9-B34A-236A4145D75B}" srcOrd="0" destOrd="0" presId="urn:microsoft.com/office/officeart/2005/8/layout/hierarchy1"/>
    <dgm:cxn modelId="{6D534B3D-3764-4C6F-BF6C-295E41D0F25E}" type="presParOf" srcId="{E46E8429-A147-4BF1-89B3-4C7321E5E5B8}" destId="{028DC782-FE53-4C32-953D-5F8F1A4F1076}" srcOrd="1" destOrd="0" presId="urn:microsoft.com/office/officeart/2005/8/layout/hierarchy1"/>
    <dgm:cxn modelId="{9E020798-E85B-490A-98DF-B1C3FF3A34FB}" type="presParOf" srcId="{A164768B-5560-46A8-A171-4044C999F525}" destId="{DC133558-F66D-43C1-ABC5-8ABB1208B11D}" srcOrd="1" destOrd="0" presId="urn:microsoft.com/office/officeart/2005/8/layout/hierarchy1"/>
    <dgm:cxn modelId="{EEB49E79-ECC0-4F95-9B77-6C46312F1B14}" type="presParOf" srcId="{0A0FC656-C8B0-48BC-8746-45E855EFDABC}" destId="{3EA0B4BD-2853-4453-87AE-7AB5459AB500}" srcOrd="2" destOrd="0" presId="urn:microsoft.com/office/officeart/2005/8/layout/hierarchy1"/>
    <dgm:cxn modelId="{DCB830BA-DA9D-4DC6-AB1F-D86F81B8B9DF}" type="presParOf" srcId="{0A0FC656-C8B0-48BC-8746-45E855EFDABC}" destId="{1F3DEF7A-4727-4A2C-AA1F-FBEE213B918E}" srcOrd="3" destOrd="0" presId="urn:microsoft.com/office/officeart/2005/8/layout/hierarchy1"/>
    <dgm:cxn modelId="{21B3E8E2-49BD-44B2-B04C-CD55AEFFD4A7}" type="presParOf" srcId="{1F3DEF7A-4727-4A2C-AA1F-FBEE213B918E}" destId="{D27DC041-1AE0-484B-822D-D33F2E1A05B4}" srcOrd="0" destOrd="0" presId="urn:microsoft.com/office/officeart/2005/8/layout/hierarchy1"/>
    <dgm:cxn modelId="{6F83DF15-75D9-41FC-856F-17AF14038BA7}" type="presParOf" srcId="{D27DC041-1AE0-484B-822D-D33F2E1A05B4}" destId="{EC058C5A-7816-4A50-BB60-6C7DD0B23838}" srcOrd="0" destOrd="0" presId="urn:microsoft.com/office/officeart/2005/8/layout/hierarchy1"/>
    <dgm:cxn modelId="{AC0FC5D0-2196-472A-81E3-DC2F5A8B0E7C}" type="presParOf" srcId="{D27DC041-1AE0-484B-822D-D33F2E1A05B4}" destId="{FFA86C4C-AEF3-412B-939C-64E4AFB97E44}" srcOrd="1" destOrd="0" presId="urn:microsoft.com/office/officeart/2005/8/layout/hierarchy1"/>
    <dgm:cxn modelId="{9EEFE496-EFA7-4F1E-B03B-9A7667FBC9AA}" type="presParOf" srcId="{1F3DEF7A-4727-4A2C-AA1F-FBEE213B918E}" destId="{FCA4FBDF-6D96-47E6-BCE0-703965F68CA8}" srcOrd="1" destOrd="0" presId="urn:microsoft.com/office/officeart/2005/8/layout/hierarchy1"/>
    <dgm:cxn modelId="{2735F2F8-FD3A-428B-BE97-A4E7E7E91C69}" type="presParOf" srcId="{91BFE459-0EAB-4393-B520-4E2CFC79EB42}" destId="{793794CF-18A6-49DC-A388-0844417DE40F}" srcOrd="2" destOrd="0" presId="urn:microsoft.com/office/officeart/2005/8/layout/hierarchy1"/>
    <dgm:cxn modelId="{A0C55E1E-EFD5-4810-87B3-0FAD2B55814D}" type="presParOf" srcId="{91BFE459-0EAB-4393-B520-4E2CFC79EB42}" destId="{61F5BB65-1799-4A10-A97A-545C2351CD2E}" srcOrd="3" destOrd="0" presId="urn:microsoft.com/office/officeart/2005/8/layout/hierarchy1"/>
    <dgm:cxn modelId="{D9B4DE34-F7E1-4C6B-B622-A8F95D95E74D}" type="presParOf" srcId="{61F5BB65-1799-4A10-A97A-545C2351CD2E}" destId="{509BB711-9A3D-4106-A440-30C190CCD7BC}" srcOrd="0" destOrd="0" presId="urn:microsoft.com/office/officeart/2005/8/layout/hierarchy1"/>
    <dgm:cxn modelId="{1B0DDAD0-47BC-47DA-B04A-EEA5EF8537E5}" type="presParOf" srcId="{509BB711-9A3D-4106-A440-30C190CCD7BC}" destId="{BFA39A80-3370-44F7-B74E-8D14899D6706}" srcOrd="0" destOrd="0" presId="urn:microsoft.com/office/officeart/2005/8/layout/hierarchy1"/>
    <dgm:cxn modelId="{F28D1CBF-8172-414D-AE7C-5613D903FAB2}" type="presParOf" srcId="{509BB711-9A3D-4106-A440-30C190CCD7BC}" destId="{1E34C9D4-8AC8-46E7-8F7F-FEF64CC55369}" srcOrd="1" destOrd="0" presId="urn:microsoft.com/office/officeart/2005/8/layout/hierarchy1"/>
    <dgm:cxn modelId="{4AC461CD-59DB-436A-A63D-BD7726554D0E}" type="presParOf" srcId="{61F5BB65-1799-4A10-A97A-545C2351CD2E}" destId="{DA53465D-4395-4BEF-8A5F-48F8BCB5B1D9}" srcOrd="1" destOrd="0" presId="urn:microsoft.com/office/officeart/2005/8/layout/hierarchy1"/>
    <dgm:cxn modelId="{79F1E17A-E4C2-4E2D-B312-5A049C45717C}" type="presParOf" srcId="{DA53465D-4395-4BEF-8A5F-48F8BCB5B1D9}" destId="{54BD50F7-565C-4E57-82D6-C69EA09520DE}" srcOrd="0" destOrd="0" presId="urn:microsoft.com/office/officeart/2005/8/layout/hierarchy1"/>
    <dgm:cxn modelId="{DB2DE002-1635-4DD9-82C0-45BEA1AC6EB3}" type="presParOf" srcId="{DA53465D-4395-4BEF-8A5F-48F8BCB5B1D9}" destId="{5BB7ABE7-6419-4650-B3BA-9CC636CF78B4}" srcOrd="1" destOrd="0" presId="urn:microsoft.com/office/officeart/2005/8/layout/hierarchy1"/>
    <dgm:cxn modelId="{D3F7F132-11E8-41FE-961C-EAEAEB10C3EC}" type="presParOf" srcId="{5BB7ABE7-6419-4650-B3BA-9CC636CF78B4}" destId="{542923A3-622D-4C0E-8D39-6825BA42DF33}" srcOrd="0" destOrd="0" presId="urn:microsoft.com/office/officeart/2005/8/layout/hierarchy1"/>
    <dgm:cxn modelId="{394D53C2-CFB7-4C73-8309-1FF9FE4C276F}" type="presParOf" srcId="{542923A3-622D-4C0E-8D39-6825BA42DF33}" destId="{7D97C367-D464-4322-A100-1B56E686CA8A}" srcOrd="0" destOrd="0" presId="urn:microsoft.com/office/officeart/2005/8/layout/hierarchy1"/>
    <dgm:cxn modelId="{BEB28153-C419-4676-A121-D740C13BC713}" type="presParOf" srcId="{542923A3-622D-4C0E-8D39-6825BA42DF33}" destId="{A70D1277-C188-416E-90BC-D23D211BB30C}" srcOrd="1" destOrd="0" presId="urn:microsoft.com/office/officeart/2005/8/layout/hierarchy1"/>
    <dgm:cxn modelId="{B97539DC-48AC-4F22-AC61-9DD2E2264F4E}" type="presParOf" srcId="{5BB7ABE7-6419-4650-B3BA-9CC636CF78B4}" destId="{6BCF8056-07EA-41EF-ABAD-109B9EAF6EAD}"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D464C7C-2AFA-4439-85EF-9F6E12EEE184}" type="datetimeFigureOut">
              <a:rPr lang="en-US" smtClean="0"/>
              <a:pPr/>
              <a:t>4/12/2020</a:t>
            </a:fld>
            <a:endParaRPr lang="en-IN"/>
          </a:p>
        </p:txBody>
      </p:sp>
      <p:sp>
        <p:nvSpPr>
          <p:cNvPr id="17" name="Footer Placeholder 16"/>
          <p:cNvSpPr>
            <a:spLocks noGrp="1"/>
          </p:cNvSpPr>
          <p:nvPr>
            <p:ph type="ftr" sz="quarter" idx="11"/>
          </p:nvPr>
        </p:nvSpPr>
        <p:spPr>
          <a:xfrm>
            <a:off x="5410200" y="4205288"/>
            <a:ext cx="1295400" cy="457200"/>
          </a:xfrm>
        </p:spPr>
        <p:txBody>
          <a:bodyPr/>
          <a:lstStyle/>
          <a:p>
            <a:endParaRPr lang="en-IN"/>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4CDB956-C6D7-4CEB-B416-4BDA9AF24441}"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464C7C-2AFA-4439-85EF-9F6E12EEE184}" type="datetimeFigureOut">
              <a:rPr lang="en-US" smtClean="0"/>
              <a:pPr/>
              <a:t>4/12/2020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CDB956-C6D7-4CEB-B416-4BDA9AF2444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464C7C-2AFA-4439-85EF-9F6E12EEE184}" type="datetimeFigureOut">
              <a:rPr lang="en-US" smtClean="0"/>
              <a:pPr/>
              <a:t>4/12/2020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CDB956-C6D7-4CEB-B416-4BDA9AF2444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464C7C-2AFA-4439-85EF-9F6E12EEE184}" type="datetimeFigureOut">
              <a:rPr lang="en-US" smtClean="0"/>
              <a:pPr/>
              <a:t>4/12/2020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CDB956-C6D7-4CEB-B416-4BDA9AF2444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464C7C-2AFA-4439-85EF-9F6E12EEE184}" type="datetimeFigureOut">
              <a:rPr lang="en-US" smtClean="0"/>
              <a:pPr/>
              <a:t>4/12/2020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4CDB956-C6D7-4CEB-B416-4BDA9AF24441}"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464C7C-2AFA-4439-85EF-9F6E12EEE184}" type="datetimeFigureOut">
              <a:rPr lang="en-US" smtClean="0"/>
              <a:pPr/>
              <a:t>4/12/2020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4CDB956-C6D7-4CEB-B416-4BDA9AF2444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D464C7C-2AFA-4439-85EF-9F6E12EEE184}" type="datetimeFigureOut">
              <a:rPr lang="en-US" smtClean="0"/>
              <a:pPr/>
              <a:t>4/12/2020</a:t>
            </a:fld>
            <a:endParaRPr lang="en-IN"/>
          </a:p>
        </p:txBody>
      </p:sp>
      <p:sp>
        <p:nvSpPr>
          <p:cNvPr id="27" name="Slide Number Placeholder 26"/>
          <p:cNvSpPr>
            <a:spLocks noGrp="1"/>
          </p:cNvSpPr>
          <p:nvPr>
            <p:ph type="sldNum" sz="quarter" idx="11"/>
          </p:nvPr>
        </p:nvSpPr>
        <p:spPr/>
        <p:txBody>
          <a:bodyPr rtlCol="0"/>
          <a:lstStyle/>
          <a:p>
            <a:fld id="{14CDB956-C6D7-4CEB-B416-4BDA9AF24441}" type="slidenum">
              <a:rPr lang="en-IN" smtClean="0"/>
              <a:pPr/>
              <a:t>‹#›</a:t>
            </a:fld>
            <a:endParaRPr lang="en-IN"/>
          </a:p>
        </p:txBody>
      </p:sp>
      <p:sp>
        <p:nvSpPr>
          <p:cNvPr id="28" name="Footer Placeholder 27"/>
          <p:cNvSpPr>
            <a:spLocks noGrp="1"/>
          </p:cNvSpPr>
          <p:nvPr>
            <p:ph type="ftr" sz="quarter" idx="12"/>
          </p:nvPr>
        </p:nvSpPr>
        <p:spPr/>
        <p:txBody>
          <a:bodyPr rtlCol="0"/>
          <a:lstStyle/>
          <a:p>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D464C7C-2AFA-4439-85EF-9F6E12EEE184}" type="datetimeFigureOut">
              <a:rPr lang="en-US" smtClean="0"/>
              <a:pPr/>
              <a:t>4/12/2020</a:t>
            </a:fld>
            <a:endParaRPr lang="en-IN"/>
          </a:p>
        </p:txBody>
      </p:sp>
      <p:sp>
        <p:nvSpPr>
          <p:cNvPr id="4" name="Footer Placeholder 3"/>
          <p:cNvSpPr>
            <a:spLocks noGrp="1"/>
          </p:cNvSpPr>
          <p:nvPr>
            <p:ph type="ftr" sz="quarter" idx="11"/>
          </p:nvPr>
        </p:nvSpPr>
        <p:spPr>
          <a:xfrm>
            <a:off x="5257800" y="612648"/>
            <a:ext cx="1325880" cy="457200"/>
          </a:xfrm>
        </p:spPr>
        <p:txBody>
          <a:bodyPr/>
          <a:lstStyle/>
          <a:p>
            <a:endParaRPr lang="en-IN"/>
          </a:p>
        </p:txBody>
      </p:sp>
      <p:sp>
        <p:nvSpPr>
          <p:cNvPr id="5" name="Slide Number Placeholder 4"/>
          <p:cNvSpPr>
            <a:spLocks noGrp="1"/>
          </p:cNvSpPr>
          <p:nvPr>
            <p:ph type="sldNum" sz="quarter" idx="12"/>
          </p:nvPr>
        </p:nvSpPr>
        <p:spPr>
          <a:xfrm>
            <a:off x="8174736" y="2272"/>
            <a:ext cx="762000" cy="365760"/>
          </a:xfrm>
        </p:spPr>
        <p:txBody>
          <a:bodyPr/>
          <a:lstStyle/>
          <a:p>
            <a:fld id="{14CDB956-C6D7-4CEB-B416-4BDA9AF2444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464C7C-2AFA-4439-85EF-9F6E12EEE184}" type="datetimeFigureOut">
              <a:rPr lang="en-US" smtClean="0"/>
              <a:pPr/>
              <a:t>4/12/2020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4CDB956-C6D7-4CEB-B416-4BDA9AF2444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464C7C-2AFA-4439-85EF-9F6E12EEE184}" type="datetimeFigureOut">
              <a:rPr lang="en-US" smtClean="0"/>
              <a:pPr/>
              <a:t>4/12/2020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4CDB956-C6D7-4CEB-B416-4BDA9AF2444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464C7C-2AFA-4439-85EF-9F6E12EEE184}" type="datetimeFigureOut">
              <a:rPr lang="en-US" smtClean="0"/>
              <a:pPr/>
              <a:t>4/12/2020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4CDB956-C6D7-4CEB-B416-4BDA9AF24441}"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D464C7C-2AFA-4439-85EF-9F6E12EEE184}" type="datetimeFigureOut">
              <a:rPr lang="en-US" smtClean="0"/>
              <a:pPr/>
              <a:t>4/12/2020</a:t>
            </a:fld>
            <a:endParaRPr lang="en-IN"/>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IN"/>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4CDB956-C6D7-4CEB-B416-4BDA9AF2444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xresdefault.jpg"/>
          <p:cNvPicPr>
            <a:picLocks noGrp="1" noChangeAspect="1"/>
          </p:cNvPicPr>
          <p:nvPr>
            <p:ph idx="1"/>
          </p:nvPr>
        </p:nvPicPr>
        <p:blipFill>
          <a:blip r:embed="rId2"/>
          <a:stretch>
            <a:fillRect/>
          </a:stretch>
        </p:blipFill>
        <p:spPr>
          <a:xfrm>
            <a:off x="0" y="2928934"/>
            <a:ext cx="9144000" cy="3929066"/>
          </a:xfrm>
        </p:spPr>
      </p:pic>
      <p:sp>
        <p:nvSpPr>
          <p:cNvPr id="5" name="Rectangle 4"/>
          <p:cNvSpPr/>
          <p:nvPr/>
        </p:nvSpPr>
        <p:spPr>
          <a:xfrm>
            <a:off x="0" y="428604"/>
            <a:ext cx="9144000" cy="224676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B.COM 1</a:t>
            </a:r>
          </a:p>
          <a:p>
            <a:pPr algn="ct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Unit 3</a:t>
            </a:r>
            <a:endPar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BY JAHANAVI DEO</a:t>
            </a:r>
          </a:p>
          <a:p>
            <a:pPr algn="ctr"/>
            <a:r>
              <a:rPr lang="en-US" sz="2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DEPARTMENT OF COMMERCE</a:t>
            </a:r>
          </a:p>
          <a:p>
            <a:pPr algn="ct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M.L ARYA COLLEGE,KASBA</a:t>
            </a:r>
            <a:endParaRPr lang="en-US"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rketing-management-presentations-37-638.jpg"/>
          <p:cNvPicPr>
            <a:picLocks noGrp="1" noChangeAspect="1"/>
          </p:cNvPicPr>
          <p:nvPr>
            <p:ph idx="1"/>
          </p:nvPr>
        </p:nvPicPr>
        <p:blipFill>
          <a:blip r:embed="rId2"/>
          <a:stretch>
            <a:fillRect/>
          </a:stretch>
        </p:blipFill>
        <p:spPr>
          <a:xfrm>
            <a:off x="0" y="500042"/>
            <a:ext cx="9144000" cy="635795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solidFill>
                  <a:srgbClr val="0070C0"/>
                </a:solidFill>
                <a:latin typeface="Ravie" pitchFamily="82" charset="0"/>
              </a:rPr>
              <a:t>Demand </a:t>
            </a:r>
            <a:endParaRPr lang="en-IN" sz="3200" dirty="0">
              <a:solidFill>
                <a:srgbClr val="0070C0"/>
              </a:solidFill>
              <a:latin typeface="Ravie" pitchFamily="82" charset="0"/>
            </a:endParaRPr>
          </a:p>
        </p:txBody>
      </p:sp>
      <p:graphicFrame>
        <p:nvGraphicFramePr>
          <p:cNvPr id="4" name="Content Placeholder 3"/>
          <p:cNvGraphicFramePr>
            <a:graphicFrameLocks noGrp="1"/>
          </p:cNvGraphicFramePr>
          <p:nvPr>
            <p:ph idx="1"/>
          </p:nvPr>
        </p:nvGraphicFramePr>
        <p:xfrm>
          <a:off x="285720" y="1928802"/>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85794"/>
            <a:ext cx="8643998" cy="2857520"/>
          </a:xfrm>
        </p:spPr>
        <p:txBody>
          <a:bodyPr>
            <a:normAutofit lnSpcReduction="10000"/>
          </a:bodyPr>
          <a:lstStyle/>
          <a:p>
            <a:r>
              <a:rPr lang="en-IN" dirty="0" smtClean="0">
                <a:solidFill>
                  <a:srgbClr val="FF3399"/>
                </a:solidFill>
                <a:latin typeface="Berlin Sans FB" pitchFamily="34" charset="0"/>
              </a:rPr>
              <a:t>Demand is combination of all of the above five elements.</a:t>
            </a:r>
          </a:p>
          <a:p>
            <a:pPr>
              <a:buNone/>
            </a:pPr>
            <a:r>
              <a:rPr lang="en-IN" dirty="0" smtClean="0">
                <a:solidFill>
                  <a:srgbClr val="FF3399"/>
                </a:solidFill>
                <a:latin typeface="Berlin Sans FB" pitchFamily="34" charset="0"/>
              </a:rPr>
              <a:t>  </a:t>
            </a:r>
          </a:p>
          <a:p>
            <a:pPr>
              <a:buNone/>
            </a:pPr>
            <a:r>
              <a:rPr lang="en-IN" dirty="0" smtClean="0">
                <a:solidFill>
                  <a:srgbClr val="FF3399"/>
                </a:solidFill>
                <a:latin typeface="Berlin Sans FB" pitchFamily="34" charset="0"/>
              </a:rPr>
              <a:t>  When a person has desire for  any commodity, he /she has ability to pay for it also he/she is willing to bear the cost at a given price in a given period of time ,this is called demand. </a:t>
            </a:r>
          </a:p>
          <a:p>
            <a:endParaRPr lang="en-IN" dirty="0">
              <a:solidFill>
                <a:srgbClr val="FF3399"/>
              </a:solidFill>
              <a:latin typeface="Berlin Sans FB" pitchFamily="34" charset="0"/>
            </a:endParaRPr>
          </a:p>
        </p:txBody>
      </p:sp>
      <p:pic>
        <p:nvPicPr>
          <p:cNvPr id="4" name="Picture 3" descr="38263817_thumb5_690x400.gif"/>
          <p:cNvPicPr>
            <a:picLocks noChangeAspect="1"/>
          </p:cNvPicPr>
          <p:nvPr/>
        </p:nvPicPr>
        <p:blipFill>
          <a:blip r:embed="rId2"/>
          <a:stretch>
            <a:fillRect/>
          </a:stretch>
        </p:blipFill>
        <p:spPr>
          <a:xfrm>
            <a:off x="0" y="3786190"/>
            <a:ext cx="9144000" cy="307181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4186238" cy="6143668"/>
          </a:xfrm>
        </p:spPr>
        <p:txBody>
          <a:bodyPr>
            <a:normAutofit fontScale="92500" lnSpcReduction="10000"/>
          </a:bodyPr>
          <a:lstStyle/>
          <a:p>
            <a:r>
              <a:rPr lang="en-IN" dirty="0" smtClean="0">
                <a:solidFill>
                  <a:srgbClr val="FF3399"/>
                </a:solidFill>
                <a:latin typeface="Berlin Sans FB" pitchFamily="34" charset="0"/>
              </a:rPr>
              <a:t>Suppose a person has  desire to buy a shirt which costs rs.1000. he has ability to pay the price but he is not willing to bear the cost as he thinks that the cost of shirt should be less the rs.1000 .in this case it will not be the case of demand.</a:t>
            </a:r>
          </a:p>
          <a:p>
            <a:endParaRPr lang="en-IN" dirty="0" smtClean="0">
              <a:solidFill>
                <a:srgbClr val="FF3399"/>
              </a:solidFill>
              <a:latin typeface="Berlin Sans FB" pitchFamily="34" charset="0"/>
            </a:endParaRPr>
          </a:p>
          <a:p>
            <a:r>
              <a:rPr lang="en-IN" dirty="0" smtClean="0">
                <a:solidFill>
                  <a:srgbClr val="FF3399"/>
                </a:solidFill>
                <a:latin typeface="Berlin Sans FB" pitchFamily="34" charset="0"/>
              </a:rPr>
              <a:t>The same case is with each of the element of demand. If any one of them is missing it will not </a:t>
            </a:r>
            <a:r>
              <a:rPr lang="en-IN" dirty="0" err="1" smtClean="0">
                <a:solidFill>
                  <a:srgbClr val="FF3399"/>
                </a:solidFill>
                <a:latin typeface="Berlin Sans FB" pitchFamily="34" charset="0"/>
              </a:rPr>
              <a:t>reffered</a:t>
            </a:r>
            <a:r>
              <a:rPr lang="en-IN" dirty="0" smtClean="0">
                <a:solidFill>
                  <a:srgbClr val="FF3399"/>
                </a:solidFill>
                <a:latin typeface="Berlin Sans FB" pitchFamily="34" charset="0"/>
              </a:rPr>
              <a:t> as demand.</a:t>
            </a:r>
            <a:endParaRPr lang="en-IN" dirty="0">
              <a:solidFill>
                <a:srgbClr val="FF3399"/>
              </a:solidFill>
              <a:latin typeface="Berlin Sans FB" pitchFamily="34" charset="0"/>
            </a:endParaRPr>
          </a:p>
        </p:txBody>
      </p:sp>
      <p:pic>
        <p:nvPicPr>
          <p:cNvPr id="4" name="Picture 3" descr="Supply-chain-demand-chain.jpg"/>
          <p:cNvPicPr>
            <a:picLocks noChangeAspect="1"/>
          </p:cNvPicPr>
          <p:nvPr/>
        </p:nvPicPr>
        <p:blipFill>
          <a:blip r:embed="rId2"/>
          <a:stretch>
            <a:fillRect/>
          </a:stretch>
        </p:blipFill>
        <p:spPr>
          <a:xfrm>
            <a:off x="4572000" y="428604"/>
            <a:ext cx="4572000" cy="64293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645866"/>
          </a:xfrm>
        </p:spPr>
        <p:txBody>
          <a:bodyPr/>
          <a:lstStyle/>
          <a:p>
            <a:r>
              <a:rPr lang="en-IN" dirty="0" smtClean="0">
                <a:solidFill>
                  <a:srgbClr val="FF3399"/>
                </a:solidFill>
                <a:latin typeface="Matura MT Script Capitals" pitchFamily="66" charset="0"/>
              </a:rPr>
              <a:t>Demand is the quantity of a good or services that consumers are willing and able to buy at a given price in a given time period.</a:t>
            </a:r>
          </a:p>
          <a:p>
            <a:r>
              <a:rPr lang="en-IN" dirty="0" smtClean="0">
                <a:solidFill>
                  <a:srgbClr val="FF3399"/>
                </a:solidFill>
                <a:latin typeface="Matura MT Script Capitals" pitchFamily="66" charset="0"/>
              </a:rPr>
              <a:t>It is always related to price and time.</a:t>
            </a:r>
            <a:endParaRPr lang="en-IN" dirty="0">
              <a:solidFill>
                <a:srgbClr val="FF3399"/>
              </a:solidFill>
              <a:latin typeface="Matura MT Script Capitals" pitchFamily="66" charset="0"/>
            </a:endParaRPr>
          </a:p>
        </p:txBody>
      </p:sp>
      <p:sp>
        <p:nvSpPr>
          <p:cNvPr id="4" name="Oval 3"/>
          <p:cNvSpPr/>
          <p:nvPr/>
        </p:nvSpPr>
        <p:spPr>
          <a:xfrm>
            <a:off x="2428860" y="3000372"/>
            <a:ext cx="3071834" cy="71438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Demand </a:t>
            </a:r>
            <a:endParaRPr lang="en-IN" dirty="0"/>
          </a:p>
        </p:txBody>
      </p:sp>
      <p:cxnSp>
        <p:nvCxnSpPr>
          <p:cNvPr id="7" name="Straight Arrow Connector 6"/>
          <p:cNvCxnSpPr/>
          <p:nvPr/>
        </p:nvCxnSpPr>
        <p:spPr>
          <a:xfrm rot="5400000">
            <a:off x="2928926" y="4000504"/>
            <a:ext cx="1071570"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786182" y="3929066"/>
            <a:ext cx="1428760"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571604" y="5072074"/>
            <a:ext cx="2286016" cy="78581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Individual demand </a:t>
            </a:r>
            <a:endParaRPr lang="en-IN" dirty="0"/>
          </a:p>
        </p:txBody>
      </p:sp>
      <p:sp>
        <p:nvSpPr>
          <p:cNvPr id="11" name="Oval 10"/>
          <p:cNvSpPr/>
          <p:nvPr/>
        </p:nvSpPr>
        <p:spPr>
          <a:xfrm>
            <a:off x="4572000" y="5000636"/>
            <a:ext cx="2357454" cy="8572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Market demand</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788742"/>
          </a:xfrm>
        </p:spPr>
        <p:txBody>
          <a:bodyPr/>
          <a:lstStyle/>
          <a:p>
            <a:r>
              <a:rPr lang="en-IN" sz="2400" u="sng" dirty="0" smtClean="0">
                <a:solidFill>
                  <a:srgbClr val="0070C0"/>
                </a:solidFill>
                <a:latin typeface="Ravie" pitchFamily="82" charset="0"/>
              </a:rPr>
              <a:t>Individual demand</a:t>
            </a:r>
            <a:r>
              <a:rPr lang="en-IN" dirty="0" smtClean="0">
                <a:solidFill>
                  <a:srgbClr val="0070C0"/>
                </a:solidFill>
                <a:latin typeface="Matura MT Script Capitals" pitchFamily="66" charset="0"/>
              </a:rPr>
              <a:t>.</a:t>
            </a:r>
          </a:p>
          <a:p>
            <a:pPr>
              <a:buNone/>
            </a:pPr>
            <a:r>
              <a:rPr lang="en-IN" dirty="0" smtClean="0">
                <a:solidFill>
                  <a:srgbClr val="00B050"/>
                </a:solidFill>
                <a:latin typeface="Matura MT Script Capitals" pitchFamily="66" charset="0"/>
              </a:rPr>
              <a:t>It refers to demand from </a:t>
            </a:r>
            <a:r>
              <a:rPr lang="en-IN" dirty="0" err="1" smtClean="0">
                <a:solidFill>
                  <a:srgbClr val="00B050"/>
                </a:solidFill>
                <a:latin typeface="Matura MT Script Capitals" pitchFamily="66" charset="0"/>
              </a:rPr>
              <a:t>indivividual</a:t>
            </a:r>
            <a:r>
              <a:rPr lang="en-IN" dirty="0" smtClean="0">
                <a:solidFill>
                  <a:srgbClr val="00B050"/>
                </a:solidFill>
                <a:latin typeface="Matura MT Script Capitals" pitchFamily="66" charset="0"/>
              </a:rPr>
              <a:t>/ family/ household.</a:t>
            </a:r>
          </a:p>
          <a:p>
            <a:pPr>
              <a:buNone/>
            </a:pPr>
            <a:endParaRPr lang="en-IN" dirty="0" smtClean="0">
              <a:solidFill>
                <a:srgbClr val="00B050"/>
              </a:solidFill>
              <a:latin typeface="Matura MT Script Capitals" pitchFamily="66" charset="0"/>
            </a:endParaRPr>
          </a:p>
          <a:p>
            <a:endParaRPr lang="en-IN" dirty="0">
              <a:solidFill>
                <a:srgbClr val="00B050"/>
              </a:solidFill>
              <a:latin typeface="Matura MT Script Capitals" pitchFamily="66" charset="0"/>
            </a:endParaRPr>
          </a:p>
        </p:txBody>
      </p:sp>
      <p:graphicFrame>
        <p:nvGraphicFramePr>
          <p:cNvPr id="5" name="Table 4"/>
          <p:cNvGraphicFramePr>
            <a:graphicFrameLocks noGrp="1"/>
          </p:cNvGraphicFramePr>
          <p:nvPr/>
        </p:nvGraphicFramePr>
        <p:xfrm>
          <a:off x="1071538" y="2571744"/>
          <a:ext cx="6096000" cy="3143272"/>
        </p:xfrm>
        <a:graphic>
          <a:graphicData uri="http://schemas.openxmlformats.org/drawingml/2006/table">
            <a:tbl>
              <a:tblPr firstRow="1" bandRow="1">
                <a:tableStyleId>{5C22544A-7EE6-4342-B048-85BDC9FD1C3A}</a:tableStyleId>
              </a:tblPr>
              <a:tblGrid>
                <a:gridCol w="3048000"/>
                <a:gridCol w="3048000"/>
              </a:tblGrid>
              <a:tr h="785818">
                <a:tc>
                  <a:txBody>
                    <a:bodyPr/>
                    <a:lstStyle/>
                    <a:p>
                      <a:r>
                        <a:rPr lang="en-IN" dirty="0" smtClean="0"/>
                        <a:t>                Price</a:t>
                      </a:r>
                      <a:endParaRPr lang="en-IN" dirty="0"/>
                    </a:p>
                  </a:txBody>
                  <a:tcPr/>
                </a:tc>
                <a:tc>
                  <a:txBody>
                    <a:bodyPr/>
                    <a:lstStyle/>
                    <a:p>
                      <a:r>
                        <a:rPr lang="en-IN" dirty="0" smtClean="0"/>
                        <a:t>            Quantity</a:t>
                      </a:r>
                      <a:endParaRPr lang="en-IN" dirty="0"/>
                    </a:p>
                  </a:txBody>
                  <a:tcPr/>
                </a:tc>
              </a:tr>
              <a:tr h="785818">
                <a:tc>
                  <a:txBody>
                    <a:bodyPr/>
                    <a:lstStyle/>
                    <a:p>
                      <a:r>
                        <a:rPr lang="en-IN" dirty="0" smtClean="0"/>
                        <a:t>                 10</a:t>
                      </a:r>
                      <a:endParaRPr lang="en-IN" dirty="0"/>
                    </a:p>
                  </a:txBody>
                  <a:tcPr/>
                </a:tc>
                <a:tc>
                  <a:txBody>
                    <a:bodyPr/>
                    <a:lstStyle/>
                    <a:p>
                      <a:r>
                        <a:rPr lang="en-IN" dirty="0" smtClean="0"/>
                        <a:t>                   60</a:t>
                      </a:r>
                      <a:endParaRPr lang="en-IN" dirty="0"/>
                    </a:p>
                  </a:txBody>
                  <a:tcPr/>
                </a:tc>
              </a:tr>
              <a:tr h="785818">
                <a:tc>
                  <a:txBody>
                    <a:bodyPr/>
                    <a:lstStyle/>
                    <a:p>
                      <a:r>
                        <a:rPr lang="en-IN" dirty="0" smtClean="0"/>
                        <a:t>                 20</a:t>
                      </a:r>
                      <a:endParaRPr lang="en-IN" dirty="0"/>
                    </a:p>
                  </a:txBody>
                  <a:tcPr/>
                </a:tc>
                <a:tc>
                  <a:txBody>
                    <a:bodyPr/>
                    <a:lstStyle/>
                    <a:p>
                      <a:r>
                        <a:rPr lang="en-IN" dirty="0" smtClean="0"/>
                        <a:t>                   40</a:t>
                      </a:r>
                      <a:endParaRPr lang="en-IN" dirty="0"/>
                    </a:p>
                  </a:txBody>
                  <a:tcPr/>
                </a:tc>
              </a:tr>
              <a:tr h="785818">
                <a:tc>
                  <a:txBody>
                    <a:bodyPr/>
                    <a:lstStyle/>
                    <a:p>
                      <a:r>
                        <a:rPr lang="en-IN" dirty="0" smtClean="0"/>
                        <a:t>                 30</a:t>
                      </a:r>
                      <a:endParaRPr lang="en-IN" dirty="0"/>
                    </a:p>
                  </a:txBody>
                  <a:tcPr/>
                </a:tc>
                <a:tc>
                  <a:txBody>
                    <a:bodyPr/>
                    <a:lstStyle/>
                    <a:p>
                      <a:r>
                        <a:rPr lang="en-IN" dirty="0" smtClean="0"/>
                        <a:t>                    20</a:t>
                      </a:r>
                      <a:endParaRPr lang="en-IN"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_1.jpg"/>
          <p:cNvPicPr>
            <a:picLocks noGrp="1" noChangeAspect="1"/>
          </p:cNvPicPr>
          <p:nvPr>
            <p:ph idx="1"/>
          </p:nvPr>
        </p:nvPicPr>
        <p:blipFill>
          <a:blip r:embed="rId2"/>
          <a:stretch>
            <a:fillRect/>
          </a:stretch>
        </p:blipFill>
        <p:spPr>
          <a:xfrm>
            <a:off x="428596" y="714356"/>
            <a:ext cx="8286808" cy="585948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named.jpg"/>
          <p:cNvPicPr>
            <a:picLocks noGrp="1" noChangeAspect="1"/>
          </p:cNvPicPr>
          <p:nvPr>
            <p:ph idx="1"/>
          </p:nvPr>
        </p:nvPicPr>
        <p:blipFill>
          <a:blip r:embed="rId2"/>
          <a:stretch>
            <a:fillRect/>
          </a:stretch>
        </p:blipFill>
        <p:spPr>
          <a:xfrm>
            <a:off x="214282" y="785794"/>
            <a:ext cx="8715436" cy="5788044"/>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75</TotalTime>
  <Words>239</Words>
  <Application>Microsoft Office PowerPoint</Application>
  <PresentationFormat>On-screen Show (4:3)</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Slide 1</vt:lpstr>
      <vt:lpstr>Slide 2</vt:lpstr>
      <vt:lpstr>Demand </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Managerial Economics</dc:title>
  <dc:creator>jahanvi</dc:creator>
  <cp:lastModifiedBy>jahanvi</cp:lastModifiedBy>
  <cp:revision>20</cp:revision>
  <dcterms:created xsi:type="dcterms:W3CDTF">2019-09-06T12:39:39Z</dcterms:created>
  <dcterms:modified xsi:type="dcterms:W3CDTF">2020-04-12T05:38:00Z</dcterms:modified>
</cp:coreProperties>
</file>